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95" r:id="rId2"/>
    <p:sldId id="296" r:id="rId3"/>
    <p:sldId id="274" r:id="rId4"/>
    <p:sldId id="277" r:id="rId5"/>
    <p:sldId id="278" r:id="rId6"/>
    <p:sldId id="293" r:id="rId7"/>
    <p:sldId id="279" r:id="rId8"/>
    <p:sldId id="287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eb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31414E5-FF2A-9E07-CDE2-E0206A10EC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D9406F6-0629-3762-597E-C55934B86E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7" y="505516"/>
            <a:ext cx="906906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9424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30173" y="1270660"/>
            <a:ext cx="7055240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Je fabrique 3 colliers avec 10 perles chacun.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y a-t-il de perles au total ? </a:t>
            </a:r>
            <a:endParaRPr lang="fr-FR" sz="3200" b="1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7F6389F-2E07-23DE-BA11-ACFC37FF56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954568">
            <a:off x="3162300" y="4495800"/>
            <a:ext cx="91440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402667" y="2587226"/>
            <a:ext cx="45917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total de perles.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688D1C7E-D827-DC29-EC79-2CDA5CCDCCE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930" y="1738049"/>
            <a:ext cx="515870" cy="3511887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46F111CE-A9D5-D1C0-588F-77FB316958B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8418" y="1738049"/>
            <a:ext cx="515870" cy="3511887"/>
          </a:xfrm>
          <a:prstGeom prst="rect">
            <a:avLst/>
          </a:prstGeom>
        </p:spPr>
      </p:pic>
      <p:pic>
        <p:nvPicPr>
          <p:cNvPr id="56" name="Image 55">
            <a:extLst>
              <a:ext uri="{FF2B5EF4-FFF2-40B4-BE49-F238E27FC236}">
                <a16:creationId xmlns:a16="http://schemas.microsoft.com/office/drawing/2014/main" id="{ED5E1D5C-3FD0-432C-7917-BAB03113505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9906" y="1738048"/>
            <a:ext cx="515870" cy="351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63" name="Rectangle 62">
            <a:extLst>
              <a:ext uri="{FF2B5EF4-FFF2-40B4-BE49-F238E27FC236}">
                <a16:creationId xmlns:a16="http://schemas.microsoft.com/office/drawing/2014/main" id="{A533A1A8-2A2C-5368-9AA1-EB87E254BD6E}"/>
              </a:ext>
            </a:extLst>
          </p:cNvPr>
          <p:cNvSpPr/>
          <p:nvPr/>
        </p:nvSpPr>
        <p:spPr>
          <a:xfrm>
            <a:off x="4729355" y="4041569"/>
            <a:ext cx="811481" cy="455221"/>
          </a:xfrm>
          <a:prstGeom prst="rect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ED5ED3C5-F5E6-BF0B-0919-88A9C63F1117}"/>
              </a:ext>
            </a:extLst>
          </p:cNvPr>
          <p:cNvSpPr/>
          <p:nvPr/>
        </p:nvSpPr>
        <p:spPr>
          <a:xfrm>
            <a:off x="5540836" y="4041568"/>
            <a:ext cx="811481" cy="455221"/>
          </a:xfrm>
          <a:prstGeom prst="rect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70671F5-B077-8E35-46B9-5E2A62C48135}"/>
              </a:ext>
            </a:extLst>
          </p:cNvPr>
          <p:cNvSpPr/>
          <p:nvPr/>
        </p:nvSpPr>
        <p:spPr>
          <a:xfrm>
            <a:off x="6261341" y="4041567"/>
            <a:ext cx="811481" cy="455221"/>
          </a:xfrm>
          <a:prstGeom prst="rect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A922C3FA-2B45-7C1A-D594-1D60520A09C6}"/>
              </a:ext>
            </a:extLst>
          </p:cNvPr>
          <p:cNvSpPr/>
          <p:nvPr/>
        </p:nvSpPr>
        <p:spPr>
          <a:xfrm>
            <a:off x="4729355" y="3586345"/>
            <a:ext cx="2343467" cy="455221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TOTAL</a:t>
            </a:r>
          </a:p>
        </p:txBody>
      </p:sp>
    </p:spTree>
    <p:extLst>
      <p:ext uri="{BB962C8B-B14F-4D97-AF65-F5344CB8AC3E}">
        <p14:creationId xmlns:p14="http://schemas.microsoft.com/office/powerpoint/2010/main" val="331766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4" grpId="0" animBg="1"/>
      <p:bldP spid="65" grpId="0" animBg="1"/>
      <p:bldP spid="6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201161" y="3288479"/>
            <a:ext cx="4535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+ 10 + 10 =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0A4DCD9-B309-9F17-4303-8EA57EF246DC}"/>
              </a:ext>
            </a:extLst>
          </p:cNvPr>
          <p:cNvSpPr txBox="1"/>
          <p:nvPr/>
        </p:nvSpPr>
        <p:spPr>
          <a:xfrm>
            <a:off x="8150502" y="3305440"/>
            <a:ext cx="9856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30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564526A-AE18-B947-09B5-71144BCF8553}"/>
              </a:ext>
            </a:extLst>
          </p:cNvPr>
          <p:cNvSpPr/>
          <p:nvPr/>
        </p:nvSpPr>
        <p:spPr>
          <a:xfrm>
            <a:off x="5275455" y="2631869"/>
            <a:ext cx="743745" cy="455221"/>
          </a:xfrm>
          <a:prstGeom prst="rect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2024A68-211C-A8F4-A39B-19465549A1C0}"/>
              </a:ext>
            </a:extLst>
          </p:cNvPr>
          <p:cNvSpPr/>
          <p:nvPr/>
        </p:nvSpPr>
        <p:spPr>
          <a:xfrm>
            <a:off x="6019200" y="2631868"/>
            <a:ext cx="788241" cy="455221"/>
          </a:xfrm>
          <a:prstGeom prst="rect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81DC9A-D6B7-D7C8-1DF6-608291A962ED}"/>
              </a:ext>
            </a:extLst>
          </p:cNvPr>
          <p:cNvSpPr/>
          <p:nvPr/>
        </p:nvSpPr>
        <p:spPr>
          <a:xfrm>
            <a:off x="6807441" y="2631867"/>
            <a:ext cx="811481" cy="455221"/>
          </a:xfrm>
          <a:prstGeom prst="rect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10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3933E1D-DC1B-4C86-9952-860E097041E8}"/>
              </a:ext>
            </a:extLst>
          </p:cNvPr>
          <p:cNvSpPr/>
          <p:nvPr/>
        </p:nvSpPr>
        <p:spPr>
          <a:xfrm>
            <a:off x="5275455" y="2176645"/>
            <a:ext cx="2343467" cy="455221"/>
          </a:xfrm>
          <a:prstGeom prst="rect">
            <a:avLst/>
          </a:prstGeom>
          <a:solidFill>
            <a:srgbClr val="0070C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TOTAL</a:t>
            </a: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  <p:bldP spid="4" grpId="0" animBg="1"/>
      <p:bldP spid="5" grpId="0" animBg="1"/>
      <p:bldP spid="6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334494" y="3390095"/>
            <a:ext cx="45601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Il y a 30 perles au total.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2713</TotalTime>
  <Words>70</Words>
  <Application>Microsoft Office PowerPoint</Application>
  <PresentationFormat>Affichage à l'écran (4:3)</PresentationFormat>
  <Paragraphs>22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Lisons le problème.</vt:lpstr>
      <vt:lpstr>Étape 1</vt:lpstr>
      <vt:lpstr>Étape 2</vt:lpstr>
      <vt:lpstr>Étape 2</vt:lpstr>
      <vt:lpstr>Étape 3</vt:lpstr>
      <vt:lpstr>Étape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73</cp:revision>
  <dcterms:created xsi:type="dcterms:W3CDTF">2023-02-07T14:55:57Z</dcterms:created>
  <dcterms:modified xsi:type="dcterms:W3CDTF">2025-08-12T15:30:39Z</dcterms:modified>
</cp:coreProperties>
</file>